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520" y="-7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EDE140-268F-47FE-8328-A3E4CA7A84A3}"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3732005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EDE140-268F-47FE-8328-A3E4CA7A84A3}"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208589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EDE140-268F-47FE-8328-A3E4CA7A84A3}"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254501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EDE140-268F-47FE-8328-A3E4CA7A84A3}"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1488396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EDE140-268F-47FE-8328-A3E4CA7A84A3}"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159818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EDE140-268F-47FE-8328-A3E4CA7A84A3}"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36079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EDE140-268F-47FE-8328-A3E4CA7A84A3}" type="datetimeFigureOut">
              <a:rPr lang="en-US" smtClean="0"/>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399575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EDE140-268F-47FE-8328-A3E4CA7A84A3}" type="datetimeFigureOut">
              <a:rPr lang="en-US" smtClean="0"/>
              <a:t>3/8/2014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310670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DE140-268F-47FE-8328-A3E4CA7A84A3}" type="datetimeFigureOut">
              <a:rPr lang="en-US" smtClean="0"/>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386700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E140-268F-47FE-8328-A3E4CA7A84A3}"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397920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E140-268F-47FE-8328-A3E4CA7A84A3}"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EFE4-7CA8-44F0-B826-66E1A72E5CD5}" type="slidenum">
              <a:rPr lang="en-US" smtClean="0"/>
              <a:t>‹#›</a:t>
            </a:fld>
            <a:endParaRPr lang="en-US"/>
          </a:p>
        </p:txBody>
      </p:sp>
    </p:spTree>
    <p:extLst>
      <p:ext uri="{BB962C8B-B14F-4D97-AF65-F5344CB8AC3E}">
        <p14:creationId xmlns:p14="http://schemas.microsoft.com/office/powerpoint/2010/main" val="208971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FEDE140-268F-47FE-8328-A3E4CA7A84A3}" type="datetimeFigureOut">
              <a:rPr lang="en-US" smtClean="0"/>
              <a:t>3/8/2014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7B9EFE4-7CA8-44F0-B826-66E1A72E5CD5}" type="slidenum">
              <a:rPr lang="en-US" smtClean="0"/>
              <a:t>‹#›</a:t>
            </a:fld>
            <a:endParaRPr lang="en-US"/>
          </a:p>
        </p:txBody>
      </p:sp>
    </p:spTree>
    <p:extLst>
      <p:ext uri="{BB962C8B-B14F-4D97-AF65-F5344CB8AC3E}">
        <p14:creationId xmlns:p14="http://schemas.microsoft.com/office/powerpoint/2010/main" val="3389661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860890"/>
            <a:ext cx="6019800" cy="1200329"/>
          </a:xfrm>
          <a:prstGeom prst="rect">
            <a:avLst/>
          </a:prstGeom>
        </p:spPr>
        <p:txBody>
          <a:bodyPr wrap="square">
            <a:spAutoFit/>
          </a:bodyPr>
          <a:lstStyle/>
          <a:p>
            <a:r>
              <a:rPr lang="en-US" b="1" dirty="0" smtClean="0"/>
              <a:t>Anne Arundel County Food and Resources Bank</a:t>
            </a:r>
            <a:r>
              <a:rPr lang="en-US" dirty="0" smtClean="0"/>
              <a:t> </a:t>
            </a:r>
          </a:p>
          <a:p>
            <a:r>
              <a:rPr lang="en-US" dirty="0" smtClean="0"/>
              <a:t>P.O. Box 650,  Crownsville, MD 21032</a:t>
            </a:r>
            <a:endParaRPr lang="en-US" dirty="0" smtClean="0">
              <a:effectLst/>
            </a:endParaRPr>
          </a:p>
          <a:p>
            <a:r>
              <a:rPr lang="en-US" b="1" dirty="0" smtClean="0"/>
              <a:t>Website: www.aafoodbank.org  </a:t>
            </a:r>
          </a:p>
          <a:p>
            <a:r>
              <a:rPr lang="en-US" b="1" dirty="0" smtClean="0"/>
              <a:t>Phone</a:t>
            </a:r>
            <a:r>
              <a:rPr lang="en-US" b="1" dirty="0"/>
              <a:t>:</a:t>
            </a:r>
            <a:r>
              <a:rPr lang="en-US" dirty="0"/>
              <a:t> </a:t>
            </a:r>
            <a:r>
              <a:rPr lang="en-US" dirty="0" smtClean="0"/>
              <a:t>410-923-4255</a:t>
            </a:r>
            <a:endParaRPr lang="en-US" dirty="0" smtClean="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300" y="8305800"/>
            <a:ext cx="1619250" cy="609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0900" y="274637"/>
            <a:ext cx="2590800"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9031" y="1981200"/>
            <a:ext cx="5379935" cy="646331"/>
          </a:xfrm>
          <a:prstGeom prst="rect">
            <a:avLst/>
          </a:prstGeom>
          <a:noFill/>
        </p:spPr>
        <p:txBody>
          <a:bodyPr wrap="none" rtlCol="0">
            <a:spAutoFit/>
          </a:bodyPr>
          <a:lstStyle/>
          <a:p>
            <a:pPr algn="ctr"/>
            <a:r>
              <a:rPr lang="en-US" b="1" dirty="0" smtClean="0"/>
              <a:t>Saturday, March 29, 2014 – Collection Bag Distribution</a:t>
            </a:r>
          </a:p>
          <a:p>
            <a:pPr algn="ctr"/>
            <a:r>
              <a:rPr lang="en-US" b="1" dirty="0" smtClean="0"/>
              <a:t>Saturday, April 5, 2014 – Donation Collection Day</a:t>
            </a:r>
            <a:endParaRPr lang="en-US" b="1" dirty="0"/>
          </a:p>
        </p:txBody>
      </p:sp>
      <p:sp>
        <p:nvSpPr>
          <p:cNvPr id="6" name="TextBox 5"/>
          <p:cNvSpPr txBox="1"/>
          <p:nvPr/>
        </p:nvSpPr>
        <p:spPr>
          <a:xfrm>
            <a:off x="304799" y="2819400"/>
            <a:ext cx="6248400" cy="4647426"/>
          </a:xfrm>
          <a:prstGeom prst="rect">
            <a:avLst/>
          </a:prstGeom>
          <a:noFill/>
        </p:spPr>
        <p:txBody>
          <a:bodyPr wrap="square" rtlCol="0">
            <a:spAutoFit/>
          </a:bodyPr>
          <a:lstStyle/>
          <a:p>
            <a:r>
              <a:rPr lang="en-US" sz="1400" b="1" dirty="0" smtClean="0"/>
              <a:t>Scouting for Food </a:t>
            </a:r>
            <a:r>
              <a:rPr lang="en-US" sz="1400" dirty="0" smtClean="0"/>
              <a:t>is one of the Boy Scouts of America’s best known </a:t>
            </a:r>
          </a:p>
          <a:p>
            <a:r>
              <a:rPr lang="en-US" sz="1400" dirty="0" smtClean="0"/>
              <a:t>national service projects and is supported annually by every Boy Scout Council across the nation.  First conducted in 1988, this National Good Turn collected 60 million food items in that year alone!</a:t>
            </a:r>
          </a:p>
          <a:p>
            <a:endParaRPr lang="en-US" sz="1400" dirty="0"/>
          </a:p>
          <a:p>
            <a:r>
              <a:rPr lang="en-US" sz="1400" dirty="0" smtClean="0"/>
              <a:t>In the Baltimore Area Council, Scouting for Food has a long tradition of</a:t>
            </a:r>
          </a:p>
          <a:p>
            <a:r>
              <a:rPr lang="en-US" sz="1400" dirty="0"/>
              <a:t>b</a:t>
            </a:r>
            <a:r>
              <a:rPr lang="en-US" sz="1400" dirty="0" smtClean="0"/>
              <a:t>eing the single largest service project in Central Maryland.  For over three decades, Scouts of all ages, under adult volunteer leader supervision, have collected non-perishable food items from their neighborhoods to help feed families in need and support the homeless.  Over 95,000 families depend on their neighbor’s generosity in donating to our Scouting for Food program.</a:t>
            </a:r>
          </a:p>
          <a:p>
            <a:endParaRPr lang="en-US" sz="1400" dirty="0"/>
          </a:p>
          <a:p>
            <a:r>
              <a:rPr lang="en-US" sz="1400" dirty="0" smtClean="0"/>
              <a:t>Please support your community by donating non-perishable items simply by placing them in the bag provided and putting it outside your doorstep on by 8 AM on Saturday, April 5.  A list of items needed is shown on the back of this flyer.  In Anne Arundel County, uniformed Cub Scouts and Boy Scouts will collect, sort, and box the donations for local delivery to the Anne Arundel County Food and Resources Bank, a member of the Maryland Food Bank.</a:t>
            </a:r>
          </a:p>
          <a:p>
            <a:endParaRPr lang="en-US" sz="1400" dirty="0"/>
          </a:p>
          <a:p>
            <a:r>
              <a:rPr lang="en-US" sz="1400" dirty="0" smtClean="0"/>
              <a:t>THANK YOU</a:t>
            </a:r>
            <a:r>
              <a:rPr lang="en-US" sz="1400" dirty="0" smtClean="0"/>
              <a:t>!</a:t>
            </a:r>
          </a:p>
          <a:p>
            <a:r>
              <a:rPr lang="en-US" sz="1600" b="1" dirty="0" smtClean="0"/>
              <a:t>Four Rivers District, Baltimore Area Council, Boy Scouts of America</a:t>
            </a:r>
            <a:endParaRPr lang="en-US" sz="1600" b="1" dirty="0"/>
          </a:p>
        </p:txBody>
      </p:sp>
    </p:spTree>
    <p:extLst>
      <p:ext uri="{BB962C8B-B14F-4D97-AF65-F5344CB8AC3E}">
        <p14:creationId xmlns:p14="http://schemas.microsoft.com/office/powerpoint/2010/main" val="88914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6172200" cy="1524000"/>
          </a:xfrm>
        </p:spPr>
        <p:txBody>
          <a:bodyPr>
            <a:noAutofit/>
          </a:bodyPr>
          <a:lstStyle/>
          <a:p>
            <a:r>
              <a:rPr lang="en-US" sz="2000" b="1" i="1" dirty="0" smtClean="0"/>
              <a:t>WHAT TO DONATE…</a:t>
            </a:r>
            <a:r>
              <a:rPr lang="en-US" sz="2000" i="1" dirty="0" smtClean="0"/>
              <a:t/>
            </a:r>
            <a:br>
              <a:rPr lang="en-US" sz="2000" i="1" dirty="0" smtClean="0"/>
            </a:br>
            <a:r>
              <a:rPr lang="en-US" sz="2000" i="1" dirty="0" smtClean="0"/>
              <a:t>The Food Bank will accept any sealed, non-perishable item even if it’s beyond the marked “use by” date.</a:t>
            </a:r>
            <a:br>
              <a:rPr lang="en-US" sz="2000" i="1" dirty="0" smtClean="0"/>
            </a:br>
            <a:r>
              <a:rPr lang="en-US" sz="2000" i="1" dirty="0" smtClean="0"/>
              <a:t>Sealed plastic and cardboard boxes welcome.</a:t>
            </a:r>
            <a:br>
              <a:rPr lang="en-US" sz="2000" i="1" dirty="0" smtClean="0"/>
            </a:br>
            <a:r>
              <a:rPr lang="en-US" sz="2000" i="1" dirty="0" smtClean="0"/>
              <a:t>Glass and plastic bottles must be undamaged.</a:t>
            </a:r>
            <a:endParaRPr lang="en-US" sz="2000" i="1" dirty="0"/>
          </a:p>
        </p:txBody>
      </p:sp>
      <p:sp>
        <p:nvSpPr>
          <p:cNvPr id="3" name="Content Placeholder 2"/>
          <p:cNvSpPr>
            <a:spLocks noGrp="1"/>
          </p:cNvSpPr>
          <p:nvPr>
            <p:ph idx="1"/>
          </p:nvPr>
        </p:nvSpPr>
        <p:spPr>
          <a:xfrm>
            <a:off x="304800" y="3352800"/>
            <a:ext cx="6362700" cy="5333999"/>
          </a:xfrm>
        </p:spPr>
        <p:txBody>
          <a:bodyPr>
            <a:normAutofit lnSpcReduction="10000"/>
          </a:bodyPr>
          <a:lstStyle/>
          <a:p>
            <a:pPr marL="0" indent="0">
              <a:buNone/>
            </a:pPr>
            <a:r>
              <a:rPr lang="en-US" sz="2000" dirty="0" smtClean="0"/>
              <a:t>Some examples of items needed…</a:t>
            </a:r>
          </a:p>
          <a:p>
            <a:r>
              <a:rPr lang="en-US" sz="2000" dirty="0" smtClean="0"/>
              <a:t>Baby food</a:t>
            </a:r>
          </a:p>
          <a:p>
            <a:r>
              <a:rPr lang="en-US" sz="2000" dirty="0" smtClean="0"/>
              <a:t>Canned soup, stew, chili</a:t>
            </a:r>
          </a:p>
          <a:p>
            <a:r>
              <a:rPr lang="en-US" sz="2000" dirty="0" smtClean="0"/>
              <a:t>Canned vegetables</a:t>
            </a:r>
          </a:p>
          <a:p>
            <a:r>
              <a:rPr lang="en-US" sz="2000" dirty="0" smtClean="0"/>
              <a:t>Canned beans</a:t>
            </a:r>
          </a:p>
          <a:p>
            <a:r>
              <a:rPr lang="en-US" sz="2000" dirty="0" smtClean="0"/>
              <a:t>Canned tomato paste or pasta source</a:t>
            </a:r>
          </a:p>
          <a:p>
            <a:r>
              <a:rPr lang="en-US" sz="2000" dirty="0" smtClean="0"/>
              <a:t>Canned or sealed plastic fruit</a:t>
            </a:r>
          </a:p>
          <a:p>
            <a:r>
              <a:rPr lang="en-US" sz="2000" dirty="0" smtClean="0"/>
              <a:t>Canned or sealed plastic fruit juice bottles</a:t>
            </a:r>
          </a:p>
          <a:p>
            <a:r>
              <a:rPr lang="en-US" sz="2000" dirty="0" smtClean="0"/>
              <a:t>Canned or packaged non-perishable meals</a:t>
            </a:r>
          </a:p>
          <a:p>
            <a:r>
              <a:rPr lang="en-US" sz="2000" dirty="0" smtClean="0"/>
              <a:t>Evaporated milk</a:t>
            </a:r>
          </a:p>
          <a:p>
            <a:r>
              <a:rPr lang="en-US" sz="2000" dirty="0" smtClean="0"/>
              <a:t>Dry cereal, oatmeal, grits</a:t>
            </a:r>
          </a:p>
          <a:p>
            <a:r>
              <a:rPr lang="en-US" sz="2000" dirty="0" smtClean="0"/>
              <a:t>Pasta in sealed bags</a:t>
            </a:r>
          </a:p>
          <a:p>
            <a:r>
              <a:rPr lang="en-US" sz="2000" dirty="0" smtClean="0"/>
              <a:t>Soft </a:t>
            </a:r>
            <a:r>
              <a:rPr lang="en-US" sz="2000" dirty="0" err="1" smtClean="0"/>
              <a:t>drygoods</a:t>
            </a:r>
            <a:r>
              <a:rPr lang="en-US" sz="2000" dirty="0" smtClean="0"/>
              <a:t> – cookies, toaster pastry, fruit bars, </a:t>
            </a:r>
            <a:r>
              <a:rPr lang="en-US" sz="2000" dirty="0" err="1" smtClean="0"/>
              <a:t>etc</a:t>
            </a:r>
            <a:r>
              <a:rPr lang="en-US" sz="2000" dirty="0" smtClean="0"/>
              <a:t>  in sealed bags or boxes</a:t>
            </a:r>
          </a:p>
          <a:p>
            <a:r>
              <a:rPr lang="en-US" sz="2000" dirty="0" smtClean="0"/>
              <a:t>Personal toiletries:  toothpaste, toothbrushes, deodorant, feminine needs, etc.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126999"/>
            <a:ext cx="2184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888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341</Words>
  <Application>Microsoft Office PowerPoint</Application>
  <PresentationFormat>On-screen Show (4:3)</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WHAT TO DONATE… The Food Bank will accept any sealed, non-perishable item even if it’s beyond the marked “use by” date. Sealed plastic and cardboard boxes welcome. Glass and plastic bottles must be undamaged.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dc:creator>
  <cp:lastModifiedBy>Gail</cp:lastModifiedBy>
  <cp:revision>5</cp:revision>
  <dcterms:created xsi:type="dcterms:W3CDTF">2014-03-08T15:24:01Z</dcterms:created>
  <dcterms:modified xsi:type="dcterms:W3CDTF">2014-03-08T16:11:09Z</dcterms:modified>
</cp:coreProperties>
</file>